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Times New Roman Bold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0EEC7-B666-49CD-9400-D5D93CC9F452}" type="datetimeFigureOut">
              <a:rPr lang="en-PK" smtClean="0"/>
              <a:t>17/11/2024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1BE19-1B97-4989-A90A-B959599DC7D6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5757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81BE19-1B97-4989-A90A-B959599DC7D6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7008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51478">
            <a:off x="1728997" y="513412"/>
            <a:ext cx="14830005" cy="9732191"/>
          </a:xfrm>
          <a:custGeom>
            <a:avLst/>
            <a:gdLst/>
            <a:ahLst/>
            <a:cxnLst/>
            <a:rect l="l" t="t" r="r" b="b"/>
            <a:pathLst>
              <a:path w="14830005" h="9732191">
                <a:moveTo>
                  <a:pt x="0" y="0"/>
                </a:moveTo>
                <a:lnTo>
                  <a:pt x="14830006" y="0"/>
                </a:lnTo>
                <a:lnTo>
                  <a:pt x="14830006" y="9732191"/>
                </a:lnTo>
                <a:lnTo>
                  <a:pt x="0" y="9732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440869" y="5143500"/>
            <a:ext cx="3960697" cy="4786341"/>
          </a:xfrm>
          <a:custGeom>
            <a:avLst/>
            <a:gdLst/>
            <a:ahLst/>
            <a:cxnLst/>
            <a:rect l="l" t="t" r="r" b="b"/>
            <a:pathLst>
              <a:path w="3960697" h="4786341">
                <a:moveTo>
                  <a:pt x="0" y="0"/>
                </a:moveTo>
                <a:lnTo>
                  <a:pt x="3960697" y="0"/>
                </a:lnTo>
                <a:lnTo>
                  <a:pt x="3960697" y="4786341"/>
                </a:lnTo>
                <a:lnTo>
                  <a:pt x="0" y="4786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8484252" y="1150346"/>
            <a:ext cx="1533792" cy="857006"/>
          </a:xfrm>
          <a:custGeom>
            <a:avLst/>
            <a:gdLst/>
            <a:ahLst/>
            <a:cxnLst/>
            <a:rect l="l" t="t" r="r" b="b"/>
            <a:pathLst>
              <a:path w="1533792" h="857006">
                <a:moveTo>
                  <a:pt x="0" y="0"/>
                </a:moveTo>
                <a:lnTo>
                  <a:pt x="1533793" y="0"/>
                </a:lnTo>
                <a:lnTo>
                  <a:pt x="1533793" y="857006"/>
                </a:lnTo>
                <a:lnTo>
                  <a:pt x="0" y="8570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flipH="1">
            <a:off x="14439774" y="2605700"/>
            <a:ext cx="5417864" cy="7409044"/>
          </a:xfrm>
          <a:custGeom>
            <a:avLst/>
            <a:gdLst/>
            <a:ahLst/>
            <a:cxnLst/>
            <a:rect l="l" t="t" r="r" b="b"/>
            <a:pathLst>
              <a:path w="5417864" h="7409044">
                <a:moveTo>
                  <a:pt x="5417863" y="0"/>
                </a:moveTo>
                <a:lnTo>
                  <a:pt x="0" y="0"/>
                </a:lnTo>
                <a:lnTo>
                  <a:pt x="0" y="7409045"/>
                </a:lnTo>
                <a:lnTo>
                  <a:pt x="5417863" y="7409045"/>
                </a:lnTo>
                <a:lnTo>
                  <a:pt x="541786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7994084" y="509041"/>
            <a:ext cx="587831" cy="587096"/>
          </a:xfrm>
          <a:custGeom>
            <a:avLst/>
            <a:gdLst/>
            <a:ahLst/>
            <a:cxnLst/>
            <a:rect l="l" t="t" r="r" b="b"/>
            <a:pathLst>
              <a:path w="587831" h="587096">
                <a:moveTo>
                  <a:pt x="0" y="0"/>
                </a:moveTo>
                <a:lnTo>
                  <a:pt x="587832" y="0"/>
                </a:lnTo>
                <a:lnTo>
                  <a:pt x="587832" y="587097"/>
                </a:lnTo>
                <a:lnTo>
                  <a:pt x="0" y="5870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2488565" cy="2974497"/>
          </a:xfrm>
          <a:custGeom>
            <a:avLst/>
            <a:gdLst/>
            <a:ahLst/>
            <a:cxnLst/>
            <a:rect l="l" t="t" r="r" b="b"/>
            <a:pathLst>
              <a:path w="2488565" h="2974497">
                <a:moveTo>
                  <a:pt x="0" y="0"/>
                </a:moveTo>
                <a:lnTo>
                  <a:pt x="2488565" y="0"/>
                </a:lnTo>
                <a:lnTo>
                  <a:pt x="2488565" y="2974497"/>
                </a:lnTo>
                <a:lnTo>
                  <a:pt x="0" y="29744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5938538" y="2398785"/>
            <a:ext cx="6410924" cy="2239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1"/>
              </a:lnSpc>
            </a:pPr>
            <a:r>
              <a:rPr lang="en-US" sz="10372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OS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48001" y="4102270"/>
            <a:ext cx="12544990" cy="2705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22"/>
              </a:lnSpc>
            </a:pPr>
            <a:r>
              <a:rPr lang="en-US" sz="7873" b="1" dirty="0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Library Management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91877" y="6896100"/>
            <a:ext cx="5635695" cy="1032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chemeClr val="accent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Presented by: Alishba Waqar (46997)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51478">
            <a:off x="2791841" y="1487212"/>
            <a:ext cx="12095549" cy="7937704"/>
          </a:xfrm>
          <a:custGeom>
            <a:avLst/>
            <a:gdLst/>
            <a:ahLst/>
            <a:cxnLst/>
            <a:rect l="l" t="t" r="r" b="b"/>
            <a:pathLst>
              <a:path w="12095549" h="7937704">
                <a:moveTo>
                  <a:pt x="0" y="0"/>
                </a:moveTo>
                <a:lnTo>
                  <a:pt x="12095548" y="0"/>
                </a:lnTo>
                <a:lnTo>
                  <a:pt x="12095548" y="7937704"/>
                </a:lnTo>
                <a:lnTo>
                  <a:pt x="0" y="793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4959169" y="257463"/>
            <a:ext cx="2384859" cy="2430429"/>
          </a:xfrm>
          <a:custGeom>
            <a:avLst/>
            <a:gdLst/>
            <a:ahLst/>
            <a:cxnLst/>
            <a:rect l="l" t="t" r="r" b="b"/>
            <a:pathLst>
              <a:path w="2384859" h="2430429">
                <a:moveTo>
                  <a:pt x="0" y="0"/>
                </a:moveTo>
                <a:lnTo>
                  <a:pt x="2384859" y="0"/>
                </a:lnTo>
                <a:lnTo>
                  <a:pt x="2384859" y="2430429"/>
                </a:lnTo>
                <a:lnTo>
                  <a:pt x="0" y="24304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-2331782">
            <a:off x="79667" y="908279"/>
            <a:ext cx="1542783" cy="1572263"/>
          </a:xfrm>
          <a:custGeom>
            <a:avLst/>
            <a:gdLst/>
            <a:ahLst/>
            <a:cxnLst/>
            <a:rect l="l" t="t" r="r" b="b"/>
            <a:pathLst>
              <a:path w="1542783" h="1572263">
                <a:moveTo>
                  <a:pt x="0" y="0"/>
                </a:moveTo>
                <a:lnTo>
                  <a:pt x="1542783" y="0"/>
                </a:lnTo>
                <a:lnTo>
                  <a:pt x="1542783" y="1572263"/>
                </a:lnTo>
                <a:lnTo>
                  <a:pt x="0" y="1572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-2331782">
            <a:off x="2872014" y="1462009"/>
            <a:ext cx="2156412" cy="2197617"/>
          </a:xfrm>
          <a:custGeom>
            <a:avLst/>
            <a:gdLst/>
            <a:ahLst/>
            <a:cxnLst/>
            <a:rect l="l" t="t" r="r" b="b"/>
            <a:pathLst>
              <a:path w="2156412" h="2197617">
                <a:moveTo>
                  <a:pt x="0" y="0"/>
                </a:moveTo>
                <a:lnTo>
                  <a:pt x="2156412" y="0"/>
                </a:lnTo>
                <a:lnTo>
                  <a:pt x="2156412" y="2197617"/>
                </a:lnTo>
                <a:lnTo>
                  <a:pt x="0" y="2197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357136" y="4176758"/>
            <a:ext cx="587831" cy="587096"/>
          </a:xfrm>
          <a:custGeom>
            <a:avLst/>
            <a:gdLst/>
            <a:ahLst/>
            <a:cxnLst/>
            <a:rect l="l" t="t" r="r" b="b"/>
            <a:pathLst>
              <a:path w="587831" h="587096">
                <a:moveTo>
                  <a:pt x="0" y="0"/>
                </a:moveTo>
                <a:lnTo>
                  <a:pt x="587831" y="0"/>
                </a:lnTo>
                <a:lnTo>
                  <a:pt x="587831" y="587096"/>
                </a:lnTo>
                <a:lnTo>
                  <a:pt x="0" y="58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 rot="-180276">
            <a:off x="1830874" y="5143500"/>
            <a:ext cx="3960697" cy="4786341"/>
          </a:xfrm>
          <a:custGeom>
            <a:avLst/>
            <a:gdLst/>
            <a:ahLst/>
            <a:cxnLst/>
            <a:rect l="l" t="t" r="r" b="b"/>
            <a:pathLst>
              <a:path w="3960697" h="4786341">
                <a:moveTo>
                  <a:pt x="0" y="0"/>
                </a:moveTo>
                <a:lnTo>
                  <a:pt x="3960697" y="0"/>
                </a:lnTo>
                <a:lnTo>
                  <a:pt x="3960697" y="4786341"/>
                </a:lnTo>
                <a:lnTo>
                  <a:pt x="0" y="4786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 rot="574128" flipH="1">
            <a:off x="12790667" y="3109762"/>
            <a:ext cx="4337003" cy="5930944"/>
          </a:xfrm>
          <a:custGeom>
            <a:avLst/>
            <a:gdLst/>
            <a:ahLst/>
            <a:cxnLst/>
            <a:rect l="l" t="t" r="r" b="b"/>
            <a:pathLst>
              <a:path w="4337003" h="5930944">
                <a:moveTo>
                  <a:pt x="4337003" y="0"/>
                </a:moveTo>
                <a:lnTo>
                  <a:pt x="0" y="0"/>
                </a:lnTo>
                <a:lnTo>
                  <a:pt x="0" y="5930945"/>
                </a:lnTo>
                <a:lnTo>
                  <a:pt x="4337003" y="5930945"/>
                </a:lnTo>
                <a:lnTo>
                  <a:pt x="433700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4402540" y="3112329"/>
            <a:ext cx="9482919" cy="3314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77"/>
              </a:lnSpc>
            </a:pPr>
            <a:r>
              <a:rPr lang="en-US" sz="15412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681230" y="3799386"/>
            <a:ext cx="587831" cy="587096"/>
          </a:xfrm>
          <a:custGeom>
            <a:avLst/>
            <a:gdLst/>
            <a:ahLst/>
            <a:cxnLst/>
            <a:rect l="l" t="t" r="r" b="b"/>
            <a:pathLst>
              <a:path w="587831" h="587096">
                <a:moveTo>
                  <a:pt x="0" y="0"/>
                </a:moveTo>
                <a:lnTo>
                  <a:pt x="587831" y="0"/>
                </a:lnTo>
                <a:lnTo>
                  <a:pt x="587831" y="587097"/>
                </a:lnTo>
                <a:lnTo>
                  <a:pt x="0" y="587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>
            <a:off x="5326458" y="441604"/>
            <a:ext cx="587831" cy="587096"/>
          </a:xfrm>
          <a:custGeom>
            <a:avLst/>
            <a:gdLst/>
            <a:ahLst/>
            <a:cxnLst/>
            <a:rect l="l" t="t" r="r" b="b"/>
            <a:pathLst>
              <a:path w="587831" h="587096">
                <a:moveTo>
                  <a:pt x="0" y="0"/>
                </a:moveTo>
                <a:lnTo>
                  <a:pt x="587832" y="0"/>
                </a:lnTo>
                <a:lnTo>
                  <a:pt x="587832" y="587096"/>
                </a:lnTo>
                <a:lnTo>
                  <a:pt x="0" y="58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Freeform 12"/>
          <p:cNvSpPr/>
          <p:nvPr/>
        </p:nvSpPr>
        <p:spPr>
          <a:xfrm rot="-2331782">
            <a:off x="16203754" y="7846677"/>
            <a:ext cx="1542783" cy="1572263"/>
          </a:xfrm>
          <a:custGeom>
            <a:avLst/>
            <a:gdLst/>
            <a:ahLst/>
            <a:cxnLst/>
            <a:rect l="l" t="t" r="r" b="b"/>
            <a:pathLst>
              <a:path w="1542783" h="1572263">
                <a:moveTo>
                  <a:pt x="0" y="0"/>
                </a:moveTo>
                <a:lnTo>
                  <a:pt x="1542782" y="0"/>
                </a:lnTo>
                <a:lnTo>
                  <a:pt x="1542782" y="1572262"/>
                </a:lnTo>
                <a:lnTo>
                  <a:pt x="0" y="1572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97329" flipH="1">
            <a:off x="-1269659" y="-228507"/>
            <a:ext cx="17259300" cy="11326416"/>
          </a:xfrm>
          <a:custGeom>
            <a:avLst/>
            <a:gdLst/>
            <a:ahLst/>
            <a:cxnLst/>
            <a:rect l="l" t="t" r="r" b="b"/>
            <a:pathLst>
              <a:path w="17259300" h="11326416">
                <a:moveTo>
                  <a:pt x="17259300" y="0"/>
                </a:moveTo>
                <a:lnTo>
                  <a:pt x="0" y="0"/>
                </a:lnTo>
                <a:lnTo>
                  <a:pt x="0" y="11326416"/>
                </a:lnTo>
                <a:lnTo>
                  <a:pt x="17259300" y="11326416"/>
                </a:lnTo>
                <a:lnTo>
                  <a:pt x="172593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2529231" y="5264286"/>
            <a:ext cx="4674278" cy="4317864"/>
          </a:xfrm>
          <a:custGeom>
            <a:avLst/>
            <a:gdLst/>
            <a:ahLst/>
            <a:cxnLst/>
            <a:rect l="l" t="t" r="r" b="b"/>
            <a:pathLst>
              <a:path w="4674278" h="4317864">
                <a:moveTo>
                  <a:pt x="0" y="0"/>
                </a:moveTo>
                <a:lnTo>
                  <a:pt x="4674277" y="0"/>
                </a:lnTo>
                <a:lnTo>
                  <a:pt x="4674277" y="4317864"/>
                </a:lnTo>
                <a:lnTo>
                  <a:pt x="0" y="4317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820737">
            <a:off x="1385415" y="5533989"/>
            <a:ext cx="3576761" cy="4126229"/>
          </a:xfrm>
          <a:custGeom>
            <a:avLst/>
            <a:gdLst/>
            <a:ahLst/>
            <a:cxnLst/>
            <a:rect l="l" t="t" r="r" b="b"/>
            <a:pathLst>
              <a:path w="3576761" h="4126229">
                <a:moveTo>
                  <a:pt x="0" y="0"/>
                </a:moveTo>
                <a:lnTo>
                  <a:pt x="3576762" y="0"/>
                </a:lnTo>
                <a:lnTo>
                  <a:pt x="3576762" y="4126229"/>
                </a:lnTo>
                <a:lnTo>
                  <a:pt x="0" y="4126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3173796" y="1057493"/>
            <a:ext cx="11940408" cy="9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Agenda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87418" y="2349450"/>
            <a:ext cx="4402296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9762" y="3104986"/>
            <a:ext cx="5028477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29762" y="3910910"/>
            <a:ext cx="5403762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87418" y="4761601"/>
            <a:ext cx="5841813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Flow (Bash Script)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7418" y="5615676"/>
            <a:ext cx="5789902" cy="132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124" lvl="1" indent="-389062" algn="l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Storage &amp; File Handling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29762" y="7088876"/>
            <a:ext cx="562267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Enhancements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29762" y="7942951"/>
            <a:ext cx="5622679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59862" flipH="1">
            <a:off x="1153040" y="-746085"/>
            <a:ext cx="15981921" cy="10488135"/>
          </a:xfrm>
          <a:custGeom>
            <a:avLst/>
            <a:gdLst/>
            <a:ahLst/>
            <a:cxnLst/>
            <a:rect l="l" t="t" r="r" b="b"/>
            <a:pathLst>
              <a:path w="15981921" h="10488135">
                <a:moveTo>
                  <a:pt x="15981920" y="0"/>
                </a:moveTo>
                <a:lnTo>
                  <a:pt x="0" y="0"/>
                </a:lnTo>
                <a:lnTo>
                  <a:pt x="0" y="10488135"/>
                </a:lnTo>
                <a:lnTo>
                  <a:pt x="15981920" y="10488135"/>
                </a:lnTo>
                <a:lnTo>
                  <a:pt x="15981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0" y="6913511"/>
            <a:ext cx="6215099" cy="3988022"/>
          </a:xfrm>
          <a:custGeom>
            <a:avLst/>
            <a:gdLst/>
            <a:ahLst/>
            <a:cxnLst/>
            <a:rect l="l" t="t" r="r" b="b"/>
            <a:pathLst>
              <a:path w="6215099" h="3988022">
                <a:moveTo>
                  <a:pt x="0" y="0"/>
                </a:moveTo>
                <a:lnTo>
                  <a:pt x="6215099" y="0"/>
                </a:lnTo>
                <a:lnTo>
                  <a:pt x="6215099" y="3988022"/>
                </a:lnTo>
                <a:lnTo>
                  <a:pt x="0" y="3988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930694">
            <a:off x="14966411" y="608858"/>
            <a:ext cx="3029758" cy="3436398"/>
          </a:xfrm>
          <a:custGeom>
            <a:avLst/>
            <a:gdLst/>
            <a:ahLst/>
            <a:cxnLst/>
            <a:rect l="l" t="t" r="r" b="b"/>
            <a:pathLst>
              <a:path w="3029758" h="3436398">
                <a:moveTo>
                  <a:pt x="0" y="0"/>
                </a:moveTo>
                <a:lnTo>
                  <a:pt x="3029758" y="0"/>
                </a:lnTo>
                <a:lnTo>
                  <a:pt x="3029758" y="3436398"/>
                </a:lnTo>
                <a:lnTo>
                  <a:pt x="0" y="3436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5583408" y="1462039"/>
            <a:ext cx="71211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07549" y="3314565"/>
            <a:ext cx="11929873" cy="347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0"/>
              </a:lnSpc>
            </a:pPr>
            <a:r>
              <a:rPr lang="en-US" sz="323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•Library Management System Using Linux Shell Scripting</a:t>
            </a:r>
          </a:p>
          <a:p>
            <a:pPr algn="just">
              <a:lnSpc>
                <a:spcPts val="4530"/>
              </a:lnSpc>
            </a:pPr>
            <a:r>
              <a:rPr lang="en-US" sz="323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235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 </a:t>
            </a:r>
            <a:r>
              <a:rPr lang="en-US" sz="323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 library operations and efficiently manage book records and user details.</a:t>
            </a:r>
          </a:p>
          <a:p>
            <a:pPr algn="just">
              <a:lnSpc>
                <a:spcPts val="4530"/>
              </a:lnSpc>
            </a:pPr>
            <a:r>
              <a:rPr lang="en-US" sz="323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en-US" sz="3235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Scope: </a:t>
            </a:r>
            <a:r>
              <a:rPr lang="en-US" sz="323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library tasks such as adding, issuing, and returning books.</a:t>
            </a:r>
          </a:p>
          <a:p>
            <a:pPr algn="l">
              <a:lnSpc>
                <a:spcPts val="4530"/>
              </a:lnSpc>
            </a:pPr>
            <a:endParaRPr lang="en-US" sz="3235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07902" y="-2298980"/>
            <a:ext cx="19178637" cy="12585980"/>
          </a:xfrm>
          <a:custGeom>
            <a:avLst/>
            <a:gdLst/>
            <a:ahLst/>
            <a:cxnLst/>
            <a:rect l="l" t="t" r="r" b="b"/>
            <a:pathLst>
              <a:path w="19178637" h="12585980">
                <a:moveTo>
                  <a:pt x="19178637" y="0"/>
                </a:moveTo>
                <a:lnTo>
                  <a:pt x="0" y="0"/>
                </a:lnTo>
                <a:lnTo>
                  <a:pt x="0" y="12585980"/>
                </a:lnTo>
                <a:lnTo>
                  <a:pt x="19178637" y="12585980"/>
                </a:lnTo>
                <a:lnTo>
                  <a:pt x="191786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4257535" y="2974293"/>
            <a:ext cx="848987" cy="8489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E2E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9506" y="2974293"/>
            <a:ext cx="848987" cy="84898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E2E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81478" y="2974293"/>
            <a:ext cx="848987" cy="84898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1E2E6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434198">
            <a:off x="15246650" y="516523"/>
            <a:ext cx="2668110" cy="2646987"/>
          </a:xfrm>
          <a:custGeom>
            <a:avLst/>
            <a:gdLst/>
            <a:ahLst/>
            <a:cxnLst/>
            <a:rect l="l" t="t" r="r" b="b"/>
            <a:pathLst>
              <a:path w="2668110" h="2646987">
                <a:moveTo>
                  <a:pt x="0" y="0"/>
                </a:moveTo>
                <a:lnTo>
                  <a:pt x="2668110" y="0"/>
                </a:lnTo>
                <a:lnTo>
                  <a:pt x="2668110" y="2646987"/>
                </a:lnTo>
                <a:lnTo>
                  <a:pt x="0" y="264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3" name="Freeform 13"/>
          <p:cNvSpPr/>
          <p:nvPr/>
        </p:nvSpPr>
        <p:spPr>
          <a:xfrm rot="-1082040">
            <a:off x="404180" y="7662493"/>
            <a:ext cx="2443092" cy="2353350"/>
          </a:xfrm>
          <a:custGeom>
            <a:avLst/>
            <a:gdLst/>
            <a:ahLst/>
            <a:cxnLst/>
            <a:rect l="l" t="t" r="r" b="b"/>
            <a:pathLst>
              <a:path w="2443092" h="2353350">
                <a:moveTo>
                  <a:pt x="0" y="0"/>
                </a:moveTo>
                <a:lnTo>
                  <a:pt x="2443093" y="0"/>
                </a:lnTo>
                <a:lnTo>
                  <a:pt x="2443093" y="2353350"/>
                </a:lnTo>
                <a:lnTo>
                  <a:pt x="0" y="235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4" name="TextBox 14"/>
          <p:cNvSpPr txBox="1"/>
          <p:nvPr/>
        </p:nvSpPr>
        <p:spPr>
          <a:xfrm>
            <a:off x="7260677" y="3852100"/>
            <a:ext cx="4112976" cy="236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6"/>
              </a:lnSpc>
            </a:pPr>
            <a:r>
              <a:rPr lang="en-US" sz="3275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Processing Module,</a:t>
            </a:r>
            <a:r>
              <a:rPr lang="en-US" sz="327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handles tasks like searching, issuing, and returning books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83408" y="790575"/>
            <a:ext cx="71211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98706" y="3852100"/>
            <a:ext cx="4112976" cy="236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6"/>
              </a:lnSpc>
            </a:pPr>
            <a:r>
              <a:rPr lang="en-US" sz="3275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Input Module,</a:t>
            </a:r>
            <a:r>
              <a:rPr lang="en-US" sz="327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collects user and admin commands via the terminal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22648" y="3852100"/>
            <a:ext cx="4112976" cy="2364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6"/>
              </a:lnSpc>
            </a:pPr>
            <a:r>
              <a:rPr lang="en-US" sz="3275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Module,</a:t>
            </a:r>
            <a:r>
              <a:rPr lang="en-US" sz="3275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displays results such as operation statuses and error messages.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06539" y="3039685"/>
            <a:ext cx="550979" cy="58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2"/>
              </a:lnSpc>
            </a:pPr>
            <a:r>
              <a:rPr lang="en-US" sz="3087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68510" y="3039685"/>
            <a:ext cx="550979" cy="58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2"/>
              </a:lnSpc>
            </a:pPr>
            <a:r>
              <a:rPr lang="en-US" sz="3087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30482" y="3039685"/>
            <a:ext cx="550979" cy="58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2"/>
              </a:lnSpc>
            </a:pPr>
            <a:r>
              <a:rPr lang="en-US" sz="3087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59862" flipH="1">
            <a:off x="1153040" y="-746085"/>
            <a:ext cx="15981921" cy="10488135"/>
          </a:xfrm>
          <a:custGeom>
            <a:avLst/>
            <a:gdLst/>
            <a:ahLst/>
            <a:cxnLst/>
            <a:rect l="l" t="t" r="r" b="b"/>
            <a:pathLst>
              <a:path w="15981921" h="10488135">
                <a:moveTo>
                  <a:pt x="15981920" y="0"/>
                </a:moveTo>
                <a:lnTo>
                  <a:pt x="0" y="0"/>
                </a:lnTo>
                <a:lnTo>
                  <a:pt x="0" y="10488135"/>
                </a:lnTo>
                <a:lnTo>
                  <a:pt x="15981920" y="10488135"/>
                </a:lnTo>
                <a:lnTo>
                  <a:pt x="15981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4049833" y="7954146"/>
            <a:ext cx="2343587" cy="2862396"/>
          </a:xfrm>
          <a:custGeom>
            <a:avLst/>
            <a:gdLst/>
            <a:ahLst/>
            <a:cxnLst/>
            <a:rect l="l" t="t" r="r" b="b"/>
            <a:pathLst>
              <a:path w="2343587" h="2862396">
                <a:moveTo>
                  <a:pt x="0" y="0"/>
                </a:moveTo>
                <a:lnTo>
                  <a:pt x="2343587" y="0"/>
                </a:lnTo>
                <a:lnTo>
                  <a:pt x="2343587" y="2862396"/>
                </a:lnTo>
                <a:lnTo>
                  <a:pt x="0" y="2862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 rot="560457">
            <a:off x="16373394" y="415767"/>
            <a:ext cx="1283274" cy="2659634"/>
          </a:xfrm>
          <a:custGeom>
            <a:avLst/>
            <a:gdLst/>
            <a:ahLst/>
            <a:cxnLst/>
            <a:rect l="l" t="t" r="r" b="b"/>
            <a:pathLst>
              <a:path w="1283274" h="2659634">
                <a:moveTo>
                  <a:pt x="0" y="0"/>
                </a:moveTo>
                <a:lnTo>
                  <a:pt x="1283274" y="0"/>
                </a:lnTo>
                <a:lnTo>
                  <a:pt x="1283274" y="2659634"/>
                </a:lnTo>
                <a:lnTo>
                  <a:pt x="0" y="2659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4049833" y="7872486"/>
            <a:ext cx="2596160" cy="2414514"/>
          </a:xfrm>
          <a:custGeom>
            <a:avLst/>
            <a:gdLst/>
            <a:ahLst/>
            <a:cxnLst/>
            <a:rect l="l" t="t" r="r" b="b"/>
            <a:pathLst>
              <a:path w="2596160" h="2414514">
                <a:moveTo>
                  <a:pt x="0" y="0"/>
                </a:moveTo>
                <a:lnTo>
                  <a:pt x="2596159" y="0"/>
                </a:lnTo>
                <a:lnTo>
                  <a:pt x="2596159" y="2414514"/>
                </a:lnTo>
                <a:lnTo>
                  <a:pt x="0" y="2414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1" b="-251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0" y="7300837"/>
            <a:ext cx="3388146" cy="2986163"/>
          </a:xfrm>
          <a:custGeom>
            <a:avLst/>
            <a:gdLst/>
            <a:ahLst/>
            <a:cxnLst/>
            <a:rect l="l" t="t" r="r" b="b"/>
            <a:pathLst>
              <a:path w="3388146" h="2986163">
                <a:moveTo>
                  <a:pt x="0" y="0"/>
                </a:moveTo>
                <a:lnTo>
                  <a:pt x="3388146" y="0"/>
                </a:lnTo>
                <a:lnTo>
                  <a:pt x="3388146" y="2986163"/>
                </a:lnTo>
                <a:lnTo>
                  <a:pt x="0" y="29861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4384608" y="8277720"/>
            <a:ext cx="4126987" cy="2215248"/>
          </a:xfrm>
          <a:custGeom>
            <a:avLst/>
            <a:gdLst/>
            <a:ahLst/>
            <a:cxnLst/>
            <a:rect l="l" t="t" r="r" b="b"/>
            <a:pathLst>
              <a:path w="4126987" h="2215248">
                <a:moveTo>
                  <a:pt x="0" y="0"/>
                </a:moveTo>
                <a:lnTo>
                  <a:pt x="4126987" y="0"/>
                </a:lnTo>
                <a:lnTo>
                  <a:pt x="4126987" y="2215249"/>
                </a:lnTo>
                <a:lnTo>
                  <a:pt x="0" y="22152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179" b="-1378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5221626" y="734595"/>
            <a:ext cx="7482965" cy="120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6"/>
              </a:lnSpc>
            </a:pPr>
            <a:r>
              <a:rPr lang="en-US" sz="6304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77283" y="3057136"/>
            <a:ext cx="6766717" cy="141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468" lvl="1" indent="-280734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Add, remove, or view book records.</a:t>
            </a:r>
          </a:p>
          <a:p>
            <a:pPr marL="561468" lvl="1" indent="-280734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borrowed book logs.</a:t>
            </a:r>
          </a:p>
          <a:p>
            <a:pPr marL="561468" lvl="1" indent="-280734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Borrow and return books.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5746" y="3057136"/>
            <a:ext cx="6760315" cy="278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937" lvl="1" indent="-280469" algn="l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Search for books by title/author</a:t>
            </a:r>
          </a:p>
          <a:p>
            <a:pPr marL="560937" lvl="1" indent="-280469" algn="l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View available books.</a:t>
            </a:r>
          </a:p>
          <a:p>
            <a:pPr marL="560937" lvl="1" indent="-280469" algn="l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Borrow and return books.</a:t>
            </a:r>
          </a:p>
          <a:p>
            <a:pPr marL="560937" lvl="1" indent="-280469" algn="l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 borrowing history.</a:t>
            </a:r>
          </a:p>
          <a:p>
            <a:pPr marL="560937" lvl="1" indent="-280469" algn="l">
              <a:lnSpc>
                <a:spcPts val="3637"/>
              </a:lnSpc>
              <a:buFont typeface="Arial"/>
              <a:buChar char="•"/>
            </a:pPr>
            <a:r>
              <a:rPr lang="en-US" sz="2598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Registration</a:t>
            </a:r>
          </a:p>
          <a:p>
            <a:pPr algn="l">
              <a:lnSpc>
                <a:spcPts val="3637"/>
              </a:lnSpc>
            </a:pPr>
            <a:endParaRPr lang="en-US" sz="2598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29769" y="5977279"/>
            <a:ext cx="6766717" cy="49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468" lvl="1" indent="-280734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can register for login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76800" y="5361071"/>
            <a:ext cx="6766717" cy="59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3120" b="1" dirty="0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Register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8315" y="2461745"/>
            <a:ext cx="6767970" cy="517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121" b="1" dirty="0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Admin Side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30514" y="2420490"/>
            <a:ext cx="6767970" cy="5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9"/>
              </a:lnSpc>
            </a:pPr>
            <a:r>
              <a:rPr lang="en-US" sz="3121" b="1" dirty="0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Student Side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59862" flipH="1">
            <a:off x="1153040" y="-746085"/>
            <a:ext cx="15981921" cy="10488135"/>
          </a:xfrm>
          <a:custGeom>
            <a:avLst/>
            <a:gdLst/>
            <a:ahLst/>
            <a:cxnLst/>
            <a:rect l="l" t="t" r="r" b="b"/>
            <a:pathLst>
              <a:path w="15981921" h="10488135">
                <a:moveTo>
                  <a:pt x="15981920" y="0"/>
                </a:moveTo>
                <a:lnTo>
                  <a:pt x="0" y="0"/>
                </a:lnTo>
                <a:lnTo>
                  <a:pt x="0" y="10488135"/>
                </a:lnTo>
                <a:lnTo>
                  <a:pt x="15981920" y="10488135"/>
                </a:lnTo>
                <a:lnTo>
                  <a:pt x="159819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5027188" y="612883"/>
            <a:ext cx="9203157" cy="120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7"/>
              </a:lnSpc>
            </a:pPr>
            <a:r>
              <a:rPr lang="en-US" sz="6312" b="1" dirty="0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Flow (Bash Script)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07549" y="2732332"/>
            <a:ext cx="12087069" cy="11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9"/>
              </a:lnSpc>
            </a:pPr>
            <a:endParaRPr lang="en-US" sz="3278" dirty="0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589"/>
              </a:lnSpc>
            </a:pPr>
            <a:endParaRPr lang="en-US" sz="3278" dirty="0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1B2F0-036B-2493-E49B-8E680DBD3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822573"/>
            <a:ext cx="16021050" cy="80232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59862" flipH="1">
            <a:off x="-1880262" y="286681"/>
            <a:ext cx="18105792" cy="11881926"/>
          </a:xfrm>
          <a:custGeom>
            <a:avLst/>
            <a:gdLst/>
            <a:ahLst/>
            <a:cxnLst/>
            <a:rect l="l" t="t" r="r" b="b"/>
            <a:pathLst>
              <a:path w="18105792" h="11881926">
                <a:moveTo>
                  <a:pt x="18105792" y="0"/>
                </a:moveTo>
                <a:lnTo>
                  <a:pt x="0" y="0"/>
                </a:lnTo>
                <a:lnTo>
                  <a:pt x="0" y="11881926"/>
                </a:lnTo>
                <a:lnTo>
                  <a:pt x="18105792" y="11881926"/>
                </a:lnTo>
                <a:lnTo>
                  <a:pt x="181057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 rot="511762">
            <a:off x="14893730" y="6769811"/>
            <a:ext cx="2844104" cy="2948532"/>
          </a:xfrm>
          <a:custGeom>
            <a:avLst/>
            <a:gdLst/>
            <a:ahLst/>
            <a:cxnLst/>
            <a:rect l="l" t="t" r="r" b="b"/>
            <a:pathLst>
              <a:path w="2844104" h="2948532">
                <a:moveTo>
                  <a:pt x="0" y="0"/>
                </a:moveTo>
                <a:lnTo>
                  <a:pt x="2844104" y="0"/>
                </a:lnTo>
                <a:lnTo>
                  <a:pt x="2844104" y="2948531"/>
                </a:lnTo>
                <a:lnTo>
                  <a:pt x="0" y="2948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5132241" y="476641"/>
            <a:ext cx="2367082" cy="2932918"/>
          </a:xfrm>
          <a:custGeom>
            <a:avLst/>
            <a:gdLst/>
            <a:ahLst/>
            <a:cxnLst/>
            <a:rect l="l" t="t" r="r" b="b"/>
            <a:pathLst>
              <a:path w="2367082" h="2932918">
                <a:moveTo>
                  <a:pt x="0" y="0"/>
                </a:moveTo>
                <a:lnTo>
                  <a:pt x="2367082" y="0"/>
                </a:lnTo>
                <a:lnTo>
                  <a:pt x="2367082" y="2932918"/>
                </a:lnTo>
                <a:lnTo>
                  <a:pt x="0" y="2932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3927827" y="790575"/>
            <a:ext cx="8184492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Storage &amp; File Handling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8424" y="3285734"/>
            <a:ext cx="7043297" cy="644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File Formats:</a:t>
            </a:r>
          </a:p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Books File: </a:t>
            </a:r>
            <a:r>
              <a:rPr lang="en-US" sz="3007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Stores book details (BookID, Title, Author, Status).</a:t>
            </a:r>
          </a:p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 File:</a:t>
            </a:r>
            <a:r>
              <a:rPr lang="en-US" sz="3007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Stores user credentials and data.</a:t>
            </a:r>
          </a:p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 File:</a:t>
            </a:r>
            <a:r>
              <a:rPr lang="en-US" sz="3007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Maintains borrowing/return history.</a:t>
            </a:r>
          </a:p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Implementation:</a:t>
            </a:r>
          </a:p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stored in plain text files.</a:t>
            </a:r>
          </a:p>
          <a:p>
            <a:pPr marL="649284" lvl="1" indent="-324642" algn="l">
              <a:lnSpc>
                <a:spcPts val="4210"/>
              </a:lnSpc>
              <a:buFont typeface="Arial"/>
              <a:buChar char="•"/>
            </a:pPr>
            <a:r>
              <a:rPr lang="en-US" sz="3007" b="1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Tools used: </a:t>
            </a:r>
            <a:r>
              <a:rPr lang="en-US" sz="3007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grep, awk, sed for file operations.</a:t>
            </a:r>
          </a:p>
          <a:p>
            <a:pPr algn="l">
              <a:lnSpc>
                <a:spcPts val="4210"/>
              </a:lnSpc>
            </a:pPr>
            <a:endParaRPr lang="en-US" sz="3007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559862" flipH="1">
            <a:off x="-662125" y="-797463"/>
            <a:ext cx="18105792" cy="11881926"/>
          </a:xfrm>
          <a:custGeom>
            <a:avLst/>
            <a:gdLst/>
            <a:ahLst/>
            <a:cxnLst/>
            <a:rect l="l" t="t" r="r" b="b"/>
            <a:pathLst>
              <a:path w="18105792" h="11881926">
                <a:moveTo>
                  <a:pt x="18105792" y="0"/>
                </a:moveTo>
                <a:lnTo>
                  <a:pt x="0" y="0"/>
                </a:lnTo>
                <a:lnTo>
                  <a:pt x="0" y="11881926"/>
                </a:lnTo>
                <a:lnTo>
                  <a:pt x="18105792" y="11881926"/>
                </a:lnTo>
                <a:lnTo>
                  <a:pt x="181057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3298949" y="588807"/>
            <a:ext cx="10936593" cy="12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74"/>
              </a:lnSpc>
            </a:pPr>
            <a:r>
              <a:rPr lang="en-US" sz="6553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Enhancements</a:t>
            </a:r>
          </a:p>
        </p:txBody>
      </p:sp>
      <p:sp>
        <p:nvSpPr>
          <p:cNvPr id="4" name="Freeform 4"/>
          <p:cNvSpPr/>
          <p:nvPr/>
        </p:nvSpPr>
        <p:spPr>
          <a:xfrm rot="-2052881">
            <a:off x="14360819" y="564946"/>
            <a:ext cx="3164988" cy="3733785"/>
          </a:xfrm>
          <a:custGeom>
            <a:avLst/>
            <a:gdLst/>
            <a:ahLst/>
            <a:cxnLst/>
            <a:rect l="l" t="t" r="r" b="b"/>
            <a:pathLst>
              <a:path w="3164988" h="3733785">
                <a:moveTo>
                  <a:pt x="0" y="0"/>
                </a:moveTo>
                <a:lnTo>
                  <a:pt x="3164988" y="0"/>
                </a:lnTo>
                <a:lnTo>
                  <a:pt x="3164988" y="3733785"/>
                </a:lnTo>
                <a:lnTo>
                  <a:pt x="0" y="373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 rot="202527">
            <a:off x="14275747" y="7156893"/>
            <a:ext cx="3926838" cy="3017120"/>
          </a:xfrm>
          <a:custGeom>
            <a:avLst/>
            <a:gdLst/>
            <a:ahLst/>
            <a:cxnLst/>
            <a:rect l="l" t="t" r="r" b="b"/>
            <a:pathLst>
              <a:path w="3926838" h="3017120">
                <a:moveTo>
                  <a:pt x="0" y="0"/>
                </a:moveTo>
                <a:lnTo>
                  <a:pt x="3926837" y="0"/>
                </a:lnTo>
                <a:lnTo>
                  <a:pt x="3926837" y="3017121"/>
                </a:lnTo>
                <a:lnTo>
                  <a:pt x="0" y="3017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893255" y="5599306"/>
            <a:ext cx="1872936" cy="1306044"/>
          </a:xfrm>
          <a:custGeom>
            <a:avLst/>
            <a:gdLst/>
            <a:ahLst/>
            <a:cxnLst/>
            <a:rect l="l" t="t" r="r" b="b"/>
            <a:pathLst>
              <a:path w="1872936" h="1306044">
                <a:moveTo>
                  <a:pt x="0" y="0"/>
                </a:moveTo>
                <a:lnTo>
                  <a:pt x="1872936" y="0"/>
                </a:lnTo>
                <a:lnTo>
                  <a:pt x="1872936" y="1306045"/>
                </a:lnTo>
                <a:lnTo>
                  <a:pt x="0" y="1306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893255" y="4280379"/>
            <a:ext cx="1872936" cy="990315"/>
          </a:xfrm>
          <a:custGeom>
            <a:avLst/>
            <a:gdLst/>
            <a:ahLst/>
            <a:cxnLst/>
            <a:rect l="l" t="t" r="r" b="b"/>
            <a:pathLst>
              <a:path w="1872936" h="990315">
                <a:moveTo>
                  <a:pt x="0" y="0"/>
                </a:moveTo>
                <a:lnTo>
                  <a:pt x="1872936" y="0"/>
                </a:lnTo>
                <a:lnTo>
                  <a:pt x="1872936" y="990315"/>
                </a:lnTo>
                <a:lnTo>
                  <a:pt x="0" y="990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893255" y="2514279"/>
            <a:ext cx="1951341" cy="1432725"/>
          </a:xfrm>
          <a:custGeom>
            <a:avLst/>
            <a:gdLst/>
            <a:ahLst/>
            <a:cxnLst/>
            <a:rect l="l" t="t" r="r" b="b"/>
            <a:pathLst>
              <a:path w="1951341" h="1432725">
                <a:moveTo>
                  <a:pt x="0" y="0"/>
                </a:moveTo>
                <a:lnTo>
                  <a:pt x="1951341" y="0"/>
                </a:lnTo>
                <a:lnTo>
                  <a:pt x="1951341" y="1432725"/>
                </a:lnTo>
                <a:lnTo>
                  <a:pt x="0" y="14327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4235361" y="2687473"/>
            <a:ext cx="8310819" cy="988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242" lvl="1" indent="-291121" algn="just">
              <a:lnSpc>
                <a:spcPts val="3775"/>
              </a:lnSpc>
              <a:buFont typeface="Arial"/>
              <a:buChar char="•"/>
            </a:pPr>
            <a:r>
              <a:rPr lang="en-US" sz="2696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 a GUI layer for better user experience.</a:t>
            </a:r>
          </a:p>
          <a:p>
            <a:pPr algn="just">
              <a:lnSpc>
                <a:spcPts val="3775"/>
              </a:lnSpc>
            </a:pPr>
            <a:endParaRPr lang="en-US" sz="2696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35361" y="4354920"/>
            <a:ext cx="7777516" cy="92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879" lvl="1" indent="-272440" algn="just">
              <a:lnSpc>
                <a:spcPts val="3533"/>
              </a:lnSpc>
              <a:buFont typeface="Arial"/>
              <a:buChar char="•"/>
            </a:pPr>
            <a:r>
              <a:rPr lang="en-US" sz="2523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advanced search filters.</a:t>
            </a:r>
          </a:p>
          <a:p>
            <a:pPr algn="just">
              <a:lnSpc>
                <a:spcPts val="3533"/>
              </a:lnSpc>
            </a:pPr>
            <a:endParaRPr lang="en-US" sz="2523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35361" y="5832669"/>
            <a:ext cx="7777516" cy="92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879" lvl="1" indent="-272440" algn="just">
              <a:lnSpc>
                <a:spcPts val="3533"/>
              </a:lnSpc>
              <a:buFont typeface="Arial"/>
              <a:buChar char="•"/>
            </a:pPr>
            <a:r>
              <a:rPr lang="en-US" sz="2523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email notifications for due dates.</a:t>
            </a:r>
          </a:p>
          <a:p>
            <a:pPr algn="just">
              <a:lnSpc>
                <a:spcPts val="3533"/>
              </a:lnSpc>
            </a:pPr>
            <a:endParaRPr lang="en-US" sz="2523">
              <a:solidFill>
                <a:srgbClr val="0085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93931" flipH="1">
            <a:off x="1918279" y="-1044100"/>
            <a:ext cx="19692151" cy="12922974"/>
          </a:xfrm>
          <a:custGeom>
            <a:avLst/>
            <a:gdLst/>
            <a:ahLst/>
            <a:cxnLst/>
            <a:rect l="l" t="t" r="r" b="b"/>
            <a:pathLst>
              <a:path w="19692151" h="12922974">
                <a:moveTo>
                  <a:pt x="19692151" y="0"/>
                </a:moveTo>
                <a:lnTo>
                  <a:pt x="0" y="0"/>
                </a:lnTo>
                <a:lnTo>
                  <a:pt x="0" y="12922974"/>
                </a:lnTo>
                <a:lnTo>
                  <a:pt x="19692151" y="12922974"/>
                </a:lnTo>
                <a:lnTo>
                  <a:pt x="196921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028700" y="3607911"/>
            <a:ext cx="3879636" cy="6958989"/>
          </a:xfrm>
          <a:custGeom>
            <a:avLst/>
            <a:gdLst/>
            <a:ahLst/>
            <a:cxnLst/>
            <a:rect l="l" t="t" r="r" b="b"/>
            <a:pathLst>
              <a:path w="3879636" h="6958989">
                <a:moveTo>
                  <a:pt x="0" y="0"/>
                </a:moveTo>
                <a:lnTo>
                  <a:pt x="3879636" y="0"/>
                </a:lnTo>
                <a:lnTo>
                  <a:pt x="3879636" y="6958989"/>
                </a:lnTo>
                <a:lnTo>
                  <a:pt x="0" y="6958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8059368" y="790575"/>
            <a:ext cx="712118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2B579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52074" y="2796204"/>
            <a:ext cx="11735773" cy="168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6"/>
              </a:lnSpc>
            </a:pPr>
            <a:r>
              <a:rPr lang="en-US" sz="3183" dirty="0">
                <a:solidFill>
                  <a:srgbClr val="00857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</a:t>
            </a:r>
            <a:r>
              <a:rPr lang="en-US" sz="3183" dirty="0">
                <a:solidFill>
                  <a:srgbClr val="0085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conclusion, this project showcases the power of Linux shell scripting in automating library management tasks, simplifying book and user data handling, and providing an efficient solution for real-world challenges.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302</Words>
  <Application>Microsoft Office PowerPoint</Application>
  <PresentationFormat>Custom</PresentationFormat>
  <Paragraphs>52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Aptos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Project</dc:title>
  <cp:lastModifiedBy>Alishba waqar</cp:lastModifiedBy>
  <cp:revision>4</cp:revision>
  <dcterms:created xsi:type="dcterms:W3CDTF">2006-08-16T00:00:00Z</dcterms:created>
  <dcterms:modified xsi:type="dcterms:W3CDTF">2024-11-16T21:55:42Z</dcterms:modified>
  <dc:identifier>DAGWqiRCfd0</dc:identifier>
</cp:coreProperties>
</file>